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0"/>
  </p:normalViewPr>
  <p:slideViewPr>
    <p:cSldViewPr snapToGrid="0" snapToObjects="1">
      <p:cViewPr>
        <p:scale>
          <a:sx n="76" d="100"/>
          <a:sy n="76" d="100"/>
        </p:scale>
        <p:origin x="1856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871910"/>
            <a:ext cx="6425724" cy="1854811"/>
          </a:xfrm>
        </p:spPr>
        <p:txBody>
          <a:bodyPr anchor="b"/>
          <a:lstStyle>
            <a:lvl1pPr algn="ctr">
              <a:defRPr sz="466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2798250"/>
            <a:ext cx="5669756" cy="1286282"/>
          </a:xfrm>
        </p:spPr>
        <p:txBody>
          <a:bodyPr/>
          <a:lstStyle>
            <a:lvl1pPr marL="0" indent="0" algn="ctr">
              <a:buNone/>
              <a:defRPr sz="1865"/>
            </a:lvl1pPr>
            <a:lvl2pPr marL="355199" indent="0" algn="ctr">
              <a:buNone/>
              <a:defRPr sz="1554"/>
            </a:lvl2pPr>
            <a:lvl3pPr marL="710397" indent="0" algn="ctr">
              <a:buNone/>
              <a:defRPr sz="1398"/>
            </a:lvl3pPr>
            <a:lvl4pPr marL="1065596" indent="0" algn="ctr">
              <a:buNone/>
              <a:defRPr sz="1243"/>
            </a:lvl4pPr>
            <a:lvl5pPr marL="1420795" indent="0" algn="ctr">
              <a:buNone/>
              <a:defRPr sz="1243"/>
            </a:lvl5pPr>
            <a:lvl6pPr marL="1775993" indent="0" algn="ctr">
              <a:buNone/>
              <a:defRPr sz="1243"/>
            </a:lvl6pPr>
            <a:lvl7pPr marL="2131192" indent="0" algn="ctr">
              <a:buNone/>
              <a:defRPr sz="1243"/>
            </a:lvl7pPr>
            <a:lvl8pPr marL="2486391" indent="0" algn="ctr">
              <a:buNone/>
              <a:defRPr sz="1243"/>
            </a:lvl8pPr>
            <a:lvl9pPr marL="2841589" indent="0" algn="ctr">
              <a:buNone/>
              <a:defRPr sz="124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4217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059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283648"/>
            <a:ext cx="1630055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3648"/>
            <a:ext cx="4795669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19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01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328214"/>
            <a:ext cx="6520220" cy="2216154"/>
          </a:xfrm>
        </p:spPr>
        <p:txBody>
          <a:bodyPr anchor="b"/>
          <a:lstStyle>
            <a:lvl1pPr>
              <a:defRPr sz="466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3565334"/>
            <a:ext cx="6520220" cy="1165423"/>
          </a:xfrm>
        </p:spPr>
        <p:txBody>
          <a:bodyPr/>
          <a:lstStyle>
            <a:lvl1pPr marL="0" indent="0">
              <a:buNone/>
              <a:defRPr sz="1865">
                <a:solidFill>
                  <a:schemeClr val="tx1"/>
                </a:solidFill>
              </a:defRPr>
            </a:lvl1pPr>
            <a:lvl2pPr marL="355199" indent="0">
              <a:buNone/>
              <a:defRPr sz="1554">
                <a:solidFill>
                  <a:schemeClr val="tx1">
                    <a:tint val="75000"/>
                  </a:schemeClr>
                </a:solidFill>
              </a:defRPr>
            </a:lvl2pPr>
            <a:lvl3pPr marL="710397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5596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4pPr>
            <a:lvl5pPr marL="1420795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5pPr>
            <a:lvl6pPr marL="1775993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6pPr>
            <a:lvl7pPr marL="2131192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7pPr>
            <a:lvl8pPr marL="2486391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8pPr>
            <a:lvl9pPr marL="2841589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30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418240"/>
            <a:ext cx="3212862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418240"/>
            <a:ext cx="3212862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56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83649"/>
            <a:ext cx="6520220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306014"/>
            <a:ext cx="3198096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1946072"/>
            <a:ext cx="3198096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306014"/>
            <a:ext cx="3213847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1946072"/>
            <a:ext cx="3213847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11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633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47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767084"/>
            <a:ext cx="3827085" cy="3786085"/>
          </a:xfrm>
        </p:spPr>
        <p:txBody>
          <a:bodyPr/>
          <a:lstStyle>
            <a:lvl1pPr>
              <a:defRPr sz="2486"/>
            </a:lvl1pPr>
            <a:lvl2pPr>
              <a:defRPr sz="2175"/>
            </a:lvl2pPr>
            <a:lvl3pPr>
              <a:defRPr sz="1865"/>
            </a:lvl3pPr>
            <a:lvl4pPr>
              <a:defRPr sz="1554"/>
            </a:lvl4pPr>
            <a:lvl5pPr>
              <a:defRPr sz="1554"/>
            </a:lvl5pPr>
            <a:lvl6pPr>
              <a:defRPr sz="1554"/>
            </a:lvl6pPr>
            <a:lvl7pPr>
              <a:defRPr sz="1554"/>
            </a:lvl7pPr>
            <a:lvl8pPr>
              <a:defRPr sz="1554"/>
            </a:lvl8pPr>
            <a:lvl9pPr>
              <a:defRPr sz="15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9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55177"/>
            <a:ext cx="2438192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767084"/>
            <a:ext cx="3827085" cy="3786085"/>
          </a:xfrm>
        </p:spPr>
        <p:txBody>
          <a:bodyPr anchor="t"/>
          <a:lstStyle>
            <a:lvl1pPr marL="0" indent="0">
              <a:buNone/>
              <a:defRPr sz="2486"/>
            </a:lvl1pPr>
            <a:lvl2pPr marL="355199" indent="0">
              <a:buNone/>
              <a:defRPr sz="2175"/>
            </a:lvl2pPr>
            <a:lvl3pPr marL="710397" indent="0">
              <a:buNone/>
              <a:defRPr sz="1865"/>
            </a:lvl3pPr>
            <a:lvl4pPr marL="1065596" indent="0">
              <a:buNone/>
              <a:defRPr sz="1554"/>
            </a:lvl4pPr>
            <a:lvl5pPr marL="1420795" indent="0">
              <a:buNone/>
              <a:defRPr sz="1554"/>
            </a:lvl5pPr>
            <a:lvl6pPr marL="1775993" indent="0">
              <a:buNone/>
              <a:defRPr sz="1554"/>
            </a:lvl6pPr>
            <a:lvl7pPr marL="2131192" indent="0">
              <a:buNone/>
              <a:defRPr sz="1554"/>
            </a:lvl7pPr>
            <a:lvl8pPr marL="2486391" indent="0">
              <a:buNone/>
              <a:defRPr sz="1554"/>
            </a:lvl8pPr>
            <a:lvl9pPr marL="2841589" indent="0">
              <a:buNone/>
              <a:defRPr sz="155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598295"/>
            <a:ext cx="2438192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65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283649"/>
            <a:ext cx="6520220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1418240"/>
            <a:ext cx="6520220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4937943"/>
            <a:ext cx="1700927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417D5-5A6D-5741-876F-C59FD1B5100F}" type="datetimeFigureOut">
              <a:rPr kumimoji="1" lang="ja-JP" altLang="en-US" smtClean="0"/>
              <a:t>2021/3/17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4937943"/>
            <a:ext cx="2551390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4937943"/>
            <a:ext cx="1700927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291CF-01C0-6846-BB1C-FB1143FA86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499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kumimoji="1"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kumimoji="1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図形&#10;&#10;自動的に生成された説明">
            <a:extLst>
              <a:ext uri="{FF2B5EF4-FFF2-40B4-BE49-F238E27FC236}">
                <a16:creationId xmlns:a16="http://schemas.microsoft.com/office/drawing/2014/main" id="{016AE944-139D-354A-BFD6-DFB7154E6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5967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92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松井裕志</dc:creator>
  <cp:lastModifiedBy>松井裕志</cp:lastModifiedBy>
  <cp:revision>2</cp:revision>
  <dcterms:created xsi:type="dcterms:W3CDTF">2021-03-17T10:37:48Z</dcterms:created>
  <dcterms:modified xsi:type="dcterms:W3CDTF">2021-03-17T10:45:00Z</dcterms:modified>
</cp:coreProperties>
</file>