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46"/>
  </p:normalViewPr>
  <p:slideViewPr>
    <p:cSldViewPr snapToGrid="0" snapToObjects="1">
      <p:cViewPr>
        <p:scale>
          <a:sx n="85" d="100"/>
          <a:sy n="85" d="100"/>
        </p:scale>
        <p:origin x="222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60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1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469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54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11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80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72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846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6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30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41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形, 正方形&#10;&#10;自動的に生成された説明">
            <a:extLst>
              <a:ext uri="{FF2B5EF4-FFF2-40B4-BE49-F238E27FC236}">
                <a16:creationId xmlns:a16="http://schemas.microsoft.com/office/drawing/2014/main" id="{C60B6B5A-DE45-174E-87EA-10C90B0E3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5385650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10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1</cp:revision>
  <dcterms:created xsi:type="dcterms:W3CDTF">2021-03-17T10:42:45Z</dcterms:created>
  <dcterms:modified xsi:type="dcterms:W3CDTF">2021-03-17T10:43:48Z</dcterms:modified>
</cp:coreProperties>
</file>