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0"/>
  </p:normalViewPr>
  <p:slideViewPr>
    <p:cSldViewPr snapToGrid="0" snapToObjects="1">
      <p:cViewPr>
        <p:scale>
          <a:sx n="84" d="100"/>
          <a:sy n="84" d="100"/>
        </p:scale>
        <p:origin x="2856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871910"/>
            <a:ext cx="6425724" cy="1854811"/>
          </a:xfrm>
        </p:spPr>
        <p:txBody>
          <a:bodyPr anchor="b"/>
          <a:lstStyle>
            <a:lvl1pPr algn="ctr">
              <a:defRPr sz="46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798250"/>
            <a:ext cx="5669756" cy="1286282"/>
          </a:xfrm>
        </p:spPr>
        <p:txBody>
          <a:bodyPr/>
          <a:lstStyle>
            <a:lvl1pPr marL="0" indent="0" algn="ctr">
              <a:buNone/>
              <a:defRPr sz="1865"/>
            </a:lvl1pPr>
            <a:lvl2pPr marL="355199" indent="0" algn="ctr">
              <a:buNone/>
              <a:defRPr sz="1554"/>
            </a:lvl2pPr>
            <a:lvl3pPr marL="710397" indent="0" algn="ctr">
              <a:buNone/>
              <a:defRPr sz="1398"/>
            </a:lvl3pPr>
            <a:lvl4pPr marL="1065596" indent="0" algn="ctr">
              <a:buNone/>
              <a:defRPr sz="1243"/>
            </a:lvl4pPr>
            <a:lvl5pPr marL="1420795" indent="0" algn="ctr">
              <a:buNone/>
              <a:defRPr sz="1243"/>
            </a:lvl5pPr>
            <a:lvl6pPr marL="1775993" indent="0" algn="ctr">
              <a:buNone/>
              <a:defRPr sz="1243"/>
            </a:lvl6pPr>
            <a:lvl7pPr marL="2131192" indent="0" algn="ctr">
              <a:buNone/>
              <a:defRPr sz="1243"/>
            </a:lvl7pPr>
            <a:lvl8pPr marL="2486391" indent="0" algn="ctr">
              <a:buNone/>
              <a:defRPr sz="1243"/>
            </a:lvl8pPr>
            <a:lvl9pPr marL="2841589" indent="0" algn="ctr">
              <a:buNone/>
              <a:defRPr sz="124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21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05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83648"/>
            <a:ext cx="1630055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3648"/>
            <a:ext cx="4795669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19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01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28214"/>
            <a:ext cx="6520220" cy="2216154"/>
          </a:xfrm>
        </p:spPr>
        <p:txBody>
          <a:bodyPr anchor="b"/>
          <a:lstStyle>
            <a:lvl1pPr>
              <a:defRPr sz="46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565334"/>
            <a:ext cx="6520220" cy="1165423"/>
          </a:xfr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30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18240"/>
            <a:ext cx="3212862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18240"/>
            <a:ext cx="3212862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6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83649"/>
            <a:ext cx="6520220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06014"/>
            <a:ext cx="319809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1946072"/>
            <a:ext cx="3198096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06014"/>
            <a:ext cx="3213847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1946072"/>
            <a:ext cx="3213847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11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63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4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767084"/>
            <a:ext cx="3827085" cy="3786085"/>
          </a:xfr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9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767084"/>
            <a:ext cx="3827085" cy="3786085"/>
          </a:xfr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65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49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kumimoji="1"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kumimoji="1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16329536-F5EF-A44C-AD36-3EDC7508A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675" cy="53276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704C4C-0C21-C74D-8CA1-2ED310B2C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43" t="5028" r="5975"/>
          <a:stretch/>
        </p:blipFill>
        <p:spPr>
          <a:xfrm>
            <a:off x="0" y="0"/>
            <a:ext cx="5958840" cy="431764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D4AD344-3389-C94D-9DAF-89EB40C18535}"/>
              </a:ext>
            </a:extLst>
          </p:cNvPr>
          <p:cNvSpPr txBox="1"/>
          <p:nvPr/>
        </p:nvSpPr>
        <p:spPr>
          <a:xfrm>
            <a:off x="173692" y="453026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テキストテキスト</a:t>
            </a:r>
            <a:endParaRPr kumimoji="1" lang="en-US" altLang="ja-JP" sz="1600" b="1" dirty="0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  <a:p>
            <a:r>
              <a:rPr kumimoji="1" lang="ja-JP" altLang="en-US" sz="16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テキストテキスト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B4CE45-3FAD-5A49-B798-13B99206AD41}"/>
              </a:ext>
            </a:extLst>
          </p:cNvPr>
          <p:cNvSpPr txBox="1"/>
          <p:nvPr/>
        </p:nvSpPr>
        <p:spPr>
          <a:xfrm>
            <a:off x="1893153" y="3807431"/>
            <a:ext cx="37096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0" b="1" dirty="0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000</a:t>
            </a:r>
            <a:endParaRPr kumimoji="1" lang="ja-JP" altLang="en-US" sz="12000" b="1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22F23D5-43C0-5E4E-A538-967A7EF62645}"/>
              </a:ext>
            </a:extLst>
          </p:cNvPr>
          <p:cNvSpPr txBox="1"/>
          <p:nvPr/>
        </p:nvSpPr>
        <p:spPr>
          <a:xfrm>
            <a:off x="5396071" y="458021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80549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 P-OTF A1Gothic Std 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6</cp:revision>
  <dcterms:created xsi:type="dcterms:W3CDTF">2021-03-17T10:37:48Z</dcterms:created>
  <dcterms:modified xsi:type="dcterms:W3CDTF">2021-03-17T11:07:12Z</dcterms:modified>
</cp:coreProperties>
</file>