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46"/>
  </p:normalViewPr>
  <p:slideViewPr>
    <p:cSldViewPr snapToGrid="0" snapToObjects="1">
      <p:cViewPr>
        <p:scale>
          <a:sx n="82" d="100"/>
          <a:sy n="82" d="100"/>
        </p:scale>
        <p:origin x="3464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60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61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469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54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90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11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800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725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846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26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30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410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kumimoji="1"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kumimoji="1"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5F634312-D8B3-444A-BDB4-49B4A4610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27650" cy="755967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F8C87E7-D55E-F94D-912B-C2F88BEF17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79" r="10579"/>
          <a:stretch/>
        </p:blipFill>
        <p:spPr>
          <a:xfrm>
            <a:off x="-1" y="1197219"/>
            <a:ext cx="5327651" cy="454624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2EE8D7-43B1-B842-ACDD-DE4F37C2303F}"/>
              </a:ext>
            </a:extLst>
          </p:cNvPr>
          <p:cNvSpPr txBox="1"/>
          <p:nvPr/>
        </p:nvSpPr>
        <p:spPr>
          <a:xfrm>
            <a:off x="122156" y="6571605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テキスト</a:t>
            </a:r>
            <a:endParaRPr kumimoji="1" lang="en-US" altLang="ja-JP" sz="1600" b="1" dirty="0">
              <a:solidFill>
                <a:schemeClr val="bg1"/>
              </a:solidFill>
              <a:latin typeface="A P-OTF A1Gothic Std B" panose="020B0400000000000000" pitchFamily="34" charset="-128"/>
              <a:ea typeface="A P-OTF A1Gothic Std B" panose="020B0400000000000000" pitchFamily="34" charset="-128"/>
            </a:endParaRPr>
          </a:p>
          <a:p>
            <a:r>
              <a:rPr kumimoji="1" lang="ja-JP" altLang="en-US" sz="1600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テキスト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2CE289-E62E-7F4A-9AB3-57E55542B4EE}"/>
              </a:ext>
            </a:extLst>
          </p:cNvPr>
          <p:cNvSpPr txBox="1"/>
          <p:nvPr/>
        </p:nvSpPr>
        <p:spPr>
          <a:xfrm>
            <a:off x="1056245" y="6101181"/>
            <a:ext cx="37096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0" b="1" dirty="0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000</a:t>
            </a:r>
            <a:endParaRPr kumimoji="1" lang="ja-JP" altLang="en-US" sz="12000" b="1">
              <a:solidFill>
                <a:schemeClr val="bg1"/>
              </a:solidFill>
              <a:latin typeface="A P-OTF A1Gothic Std B" panose="020B0400000000000000" pitchFamily="34" charset="-128"/>
              <a:ea typeface="A P-OTF A1Gothic Std B" panose="020B0400000000000000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5150578-661F-9844-96B8-795E82F76BFA}"/>
              </a:ext>
            </a:extLst>
          </p:cNvPr>
          <p:cNvSpPr txBox="1"/>
          <p:nvPr/>
        </p:nvSpPr>
        <p:spPr>
          <a:xfrm>
            <a:off x="4559163" y="687396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E4BD540-B012-9241-947A-DBBA751BBB08}"/>
              </a:ext>
            </a:extLst>
          </p:cNvPr>
          <p:cNvSpPr txBox="1"/>
          <p:nvPr/>
        </p:nvSpPr>
        <p:spPr>
          <a:xfrm>
            <a:off x="263167" y="5845433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テキストテキストテキストテキストテキスト</a:t>
            </a:r>
          </a:p>
        </p:txBody>
      </p:sp>
    </p:spTree>
    <p:extLst>
      <p:ext uri="{BB962C8B-B14F-4D97-AF65-F5344CB8AC3E}">
        <p14:creationId xmlns:p14="http://schemas.microsoft.com/office/powerpoint/2010/main" val="4066102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5</Words>
  <Application>Microsoft Macintosh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 P-OTF A1Gothic Std 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松井裕志</dc:creator>
  <cp:lastModifiedBy>松井裕志</cp:lastModifiedBy>
  <cp:revision>4</cp:revision>
  <dcterms:created xsi:type="dcterms:W3CDTF">2021-03-17T10:42:45Z</dcterms:created>
  <dcterms:modified xsi:type="dcterms:W3CDTF">2021-03-17T11:08:16Z</dcterms:modified>
</cp:coreProperties>
</file>