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6" r:id="rId2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>
        <p:scale>
          <a:sx n="94" d="100"/>
          <a:sy n="94" d="100"/>
        </p:scale>
        <p:origin x="2256" y="5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417D5-5A6D-5741-876F-C59FD1B5100F}" type="datetimeFigureOut">
              <a:rPr kumimoji="1" lang="ja-JP" altLang="en-US" smtClean="0"/>
              <a:t>2021/3/17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291CF-01C0-6846-BB1C-FB1143FA86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90884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417D5-5A6D-5741-876F-C59FD1B5100F}" type="datetimeFigureOut">
              <a:rPr kumimoji="1" lang="ja-JP" altLang="en-US" smtClean="0"/>
              <a:t>2021/3/17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291CF-01C0-6846-BB1C-FB1143FA86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698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417D5-5A6D-5741-876F-C59FD1B5100F}" type="datetimeFigureOut">
              <a:rPr kumimoji="1" lang="ja-JP" altLang="en-US" smtClean="0"/>
              <a:t>2021/3/17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291CF-01C0-6846-BB1C-FB1143FA86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3718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417D5-5A6D-5741-876F-C59FD1B5100F}" type="datetimeFigureOut">
              <a:rPr kumimoji="1" lang="ja-JP" altLang="en-US" smtClean="0"/>
              <a:t>2021/3/17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291CF-01C0-6846-BB1C-FB1143FA86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81270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417D5-5A6D-5741-876F-C59FD1B5100F}" type="datetimeFigureOut">
              <a:rPr kumimoji="1" lang="ja-JP" altLang="en-US" smtClean="0"/>
              <a:t>2021/3/17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291CF-01C0-6846-BB1C-FB1143FA86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87099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417D5-5A6D-5741-876F-C59FD1B5100F}" type="datetimeFigureOut">
              <a:rPr kumimoji="1" lang="ja-JP" altLang="en-US" smtClean="0"/>
              <a:t>2021/3/17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291CF-01C0-6846-BB1C-FB1143FA86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70773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417D5-5A6D-5741-876F-C59FD1B5100F}" type="datetimeFigureOut">
              <a:rPr kumimoji="1" lang="ja-JP" altLang="en-US" smtClean="0"/>
              <a:t>2021/3/17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291CF-01C0-6846-BB1C-FB1143FA86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3748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417D5-5A6D-5741-876F-C59FD1B5100F}" type="datetimeFigureOut">
              <a:rPr kumimoji="1" lang="ja-JP" altLang="en-US" smtClean="0"/>
              <a:t>2021/3/17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291CF-01C0-6846-BB1C-FB1143FA86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52543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417D5-5A6D-5741-876F-C59FD1B5100F}" type="datetimeFigureOut">
              <a:rPr kumimoji="1" lang="ja-JP" altLang="en-US" smtClean="0"/>
              <a:t>2021/3/17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291CF-01C0-6846-BB1C-FB1143FA86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03539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417D5-5A6D-5741-876F-C59FD1B5100F}" type="datetimeFigureOut">
              <a:rPr kumimoji="1" lang="ja-JP" altLang="en-US" smtClean="0"/>
              <a:t>2021/3/17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291CF-01C0-6846-BB1C-FB1143FA86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78986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417D5-5A6D-5741-876F-C59FD1B5100F}" type="datetimeFigureOut">
              <a:rPr kumimoji="1" lang="ja-JP" altLang="en-US" smtClean="0"/>
              <a:t>2021/3/17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291CF-01C0-6846-BB1C-FB1143FA86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30074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4417D5-5A6D-5741-876F-C59FD1B5100F}" type="datetimeFigureOut">
              <a:rPr kumimoji="1" lang="ja-JP" altLang="en-US" smtClean="0"/>
              <a:t>2021/3/17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9291CF-01C0-6846-BB1C-FB1143FA86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30441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kumimoji="1"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kumimoji="1"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図形&#10;&#10;自動的に生成された説明">
            <a:extLst>
              <a:ext uri="{FF2B5EF4-FFF2-40B4-BE49-F238E27FC236}">
                <a16:creationId xmlns:a16="http://schemas.microsoft.com/office/drawing/2014/main" id="{016AE944-139D-354A-BFD6-DFB7154E68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691813" cy="7559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54922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</TotalTime>
  <Words>0</Words>
  <Application>Microsoft Macintosh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松井裕志</dc:creator>
  <cp:lastModifiedBy>松井裕志</cp:lastModifiedBy>
  <cp:revision>3</cp:revision>
  <dcterms:created xsi:type="dcterms:W3CDTF">2021-03-17T10:37:48Z</dcterms:created>
  <dcterms:modified xsi:type="dcterms:W3CDTF">2021-03-17T11:20:18Z</dcterms:modified>
</cp:coreProperties>
</file>