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5946"/>
  </p:normalViewPr>
  <p:slideViewPr>
    <p:cSldViewPr snapToGrid="0" snapToObjects="1">
      <p:cViewPr varScale="1">
        <p:scale>
          <a:sx n="82" d="100"/>
          <a:sy n="82" d="100"/>
        </p:scale>
        <p:origin x="34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7557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8065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272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8525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5045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817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305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525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564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243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129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977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図形, 正方形&#10;&#10;自動的に生成された説明">
            <a:extLst>
              <a:ext uri="{FF2B5EF4-FFF2-40B4-BE49-F238E27FC236}">
                <a16:creationId xmlns:a16="http://schemas.microsoft.com/office/drawing/2014/main" id="{C60B6B5A-DE45-174E-87EA-10C90B0E3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684" y="0"/>
            <a:ext cx="7617042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102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松井裕志</dc:creator>
  <cp:lastModifiedBy>松井裕志</cp:lastModifiedBy>
  <cp:revision>2</cp:revision>
  <dcterms:created xsi:type="dcterms:W3CDTF">2021-03-17T10:42:45Z</dcterms:created>
  <dcterms:modified xsi:type="dcterms:W3CDTF">2021-03-17T11:20:46Z</dcterms:modified>
</cp:coreProperties>
</file>