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95" d="100"/>
          <a:sy n="95" d="100"/>
        </p:scale>
        <p:origin x="2208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752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98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83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10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68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1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97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02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20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62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62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33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16329536-F5EF-A44C-AD36-3EDC7508A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332"/>
            <a:ext cx="10691813" cy="75350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704C4C-0C21-C74D-8CA1-2ED310B2C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43" t="5028" r="5975"/>
          <a:stretch/>
        </p:blipFill>
        <p:spPr>
          <a:xfrm>
            <a:off x="0" y="12332"/>
            <a:ext cx="8427717" cy="610654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4AD344-3389-C94D-9DAF-89EB40C18535}"/>
              </a:ext>
            </a:extLst>
          </p:cNvPr>
          <p:cNvSpPr txBox="1"/>
          <p:nvPr/>
        </p:nvSpPr>
        <p:spPr>
          <a:xfrm>
            <a:off x="245657" y="6419577"/>
            <a:ext cx="2505814" cy="788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63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</a:t>
            </a:r>
            <a:endParaRPr kumimoji="1" lang="en-US" altLang="ja-JP" sz="2263" b="1" dirty="0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  <a:p>
            <a:r>
              <a:rPr kumimoji="1" lang="ja-JP" altLang="en-US" sz="2263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B4CE45-3FAD-5A49-B798-13B99206AD41}"/>
              </a:ext>
            </a:extLst>
          </p:cNvPr>
          <p:cNvSpPr txBox="1"/>
          <p:nvPr/>
        </p:nvSpPr>
        <p:spPr>
          <a:xfrm>
            <a:off x="2677529" y="5397264"/>
            <a:ext cx="5171609" cy="2704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972" b="1" dirty="0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000</a:t>
            </a:r>
            <a:endParaRPr kumimoji="1" lang="ja-JP" altLang="en-US" sz="16972" b="1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22F23D5-43C0-5E4E-A538-967A7EF62645}"/>
              </a:ext>
            </a:extLst>
          </p:cNvPr>
          <p:cNvSpPr txBox="1"/>
          <p:nvPr/>
        </p:nvSpPr>
        <p:spPr>
          <a:xfrm>
            <a:off x="7631782" y="6490224"/>
            <a:ext cx="837089" cy="875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091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80549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4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 P-OTF A1Gothic Std 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7</cp:revision>
  <dcterms:created xsi:type="dcterms:W3CDTF">2021-03-17T10:37:48Z</dcterms:created>
  <dcterms:modified xsi:type="dcterms:W3CDTF">2021-03-17T11:21:18Z</dcterms:modified>
</cp:coreProperties>
</file>