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5946"/>
  </p:normalViewPr>
  <p:slideViewPr>
    <p:cSldViewPr snapToGrid="0" snapToObjects="1">
      <p:cViewPr varScale="1">
        <p:scale>
          <a:sx n="82" d="100"/>
          <a:sy n="82" d="100"/>
        </p:scale>
        <p:origin x="34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89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50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864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35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210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436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6448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484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4459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772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668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4A9F-45FD-2147-AA2F-9B9123A213C3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CE97A-3CE3-4344-942E-8BB69D73D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97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背景パターン&#10;&#10;自動的に生成された説明">
            <a:extLst>
              <a:ext uri="{FF2B5EF4-FFF2-40B4-BE49-F238E27FC236}">
                <a16:creationId xmlns:a16="http://schemas.microsoft.com/office/drawing/2014/main" id="{5F634312-D8B3-444A-BDB4-49B4A4610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2" y="1"/>
            <a:ext cx="7535011" cy="1069181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F8C87E7-D55E-F94D-912B-C2F88BEF17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579" r="10579"/>
          <a:stretch/>
        </p:blipFill>
        <p:spPr>
          <a:xfrm>
            <a:off x="12331" y="1693254"/>
            <a:ext cx="7535012" cy="642985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62EE8D7-43B1-B842-ACDD-DE4F37C2303F}"/>
              </a:ext>
            </a:extLst>
          </p:cNvPr>
          <p:cNvSpPr txBox="1"/>
          <p:nvPr/>
        </p:nvSpPr>
        <p:spPr>
          <a:xfrm>
            <a:off x="185099" y="9294364"/>
            <a:ext cx="1345240" cy="788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263" b="1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テキスト</a:t>
            </a:r>
            <a:endParaRPr kumimoji="1" lang="en-US" altLang="ja-JP" sz="2263" b="1" dirty="0">
              <a:solidFill>
                <a:schemeClr val="bg1"/>
              </a:solidFill>
              <a:latin typeface="A P-OTF A1Gothic Std B" panose="020B0400000000000000" pitchFamily="34" charset="-128"/>
              <a:ea typeface="A P-OTF A1Gothic Std B" panose="020B0400000000000000" pitchFamily="34" charset="-128"/>
            </a:endParaRPr>
          </a:p>
          <a:p>
            <a:r>
              <a:rPr kumimoji="1" lang="ja-JP" altLang="en-US" sz="2263" b="1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テキスト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F2CE289-E62E-7F4A-9AB3-57E55542B4EE}"/>
              </a:ext>
            </a:extLst>
          </p:cNvPr>
          <p:cNvSpPr txBox="1"/>
          <p:nvPr/>
        </p:nvSpPr>
        <p:spPr>
          <a:xfrm>
            <a:off x="1506202" y="8629033"/>
            <a:ext cx="5171609" cy="2704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972" b="1" dirty="0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000</a:t>
            </a:r>
            <a:endParaRPr kumimoji="1" lang="ja-JP" altLang="en-US" sz="16972" b="1">
              <a:solidFill>
                <a:schemeClr val="bg1"/>
              </a:solidFill>
              <a:latin typeface="A P-OTF A1Gothic Std B" panose="020B0400000000000000" pitchFamily="34" charset="-128"/>
              <a:ea typeface="A P-OTF A1Gothic Std B" panose="020B0400000000000000" pitchFamily="34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5150578-661F-9844-96B8-795E82F76BFA}"/>
              </a:ext>
            </a:extLst>
          </p:cNvPr>
          <p:cNvSpPr txBox="1"/>
          <p:nvPr/>
        </p:nvSpPr>
        <p:spPr>
          <a:xfrm>
            <a:off x="6460455" y="9721994"/>
            <a:ext cx="837089" cy="875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091" b="1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円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E4BD540-B012-9241-947A-DBBA751BBB08}"/>
              </a:ext>
            </a:extLst>
          </p:cNvPr>
          <p:cNvSpPr txBox="1"/>
          <p:nvPr/>
        </p:nvSpPr>
        <p:spPr>
          <a:xfrm>
            <a:off x="508520" y="8267323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>
                <a:solidFill>
                  <a:schemeClr val="bg1"/>
                </a:solidFill>
                <a:latin typeface="A P-OTF A1Gothic Std B" panose="020B0400000000000000" pitchFamily="34" charset="-128"/>
                <a:ea typeface="A P-OTF A1Gothic Std B" panose="020B0400000000000000" pitchFamily="34" charset="-128"/>
              </a:rPr>
              <a:t>テキストテキストテキストテキストテキスト</a:t>
            </a:r>
          </a:p>
        </p:txBody>
      </p:sp>
    </p:spTree>
    <p:extLst>
      <p:ext uri="{BB962C8B-B14F-4D97-AF65-F5344CB8AC3E}">
        <p14:creationId xmlns:p14="http://schemas.microsoft.com/office/powerpoint/2010/main" val="4066102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5</Words>
  <Application>Microsoft Macintosh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 P-OTF A1Gothic Std B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松井裕志</dc:creator>
  <cp:lastModifiedBy>松井裕志</cp:lastModifiedBy>
  <cp:revision>5</cp:revision>
  <dcterms:created xsi:type="dcterms:W3CDTF">2021-03-17T10:42:45Z</dcterms:created>
  <dcterms:modified xsi:type="dcterms:W3CDTF">2021-03-17T11:21:52Z</dcterms:modified>
</cp:coreProperties>
</file>